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3" r:id="rId4"/>
    <p:sldId id="261" r:id="rId5"/>
    <p:sldId id="266" r:id="rId6"/>
    <p:sldId id="265" r:id="rId7"/>
    <p:sldId id="260" r:id="rId8"/>
    <p:sldId id="268" r:id="rId9"/>
    <p:sldId id="267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3140"/>
    <a:srgbClr val="EAE9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B76553-97CD-4FF4-AD40-224BCA906838}" v="34" dt="2024-12-09T01:13:27.2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F199E-6057-967A-63C3-FDA51A7AFB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0DD919-1D5D-629F-7322-D5DFBED358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D5CC4-D8E6-E5B4-9643-BB7CFA9E1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E7082-5128-494E-05A0-8C899943D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87EBB-FA40-1DA7-AF15-96DB0132D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793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43A6D-B0F2-A85A-637F-28818171A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D726F0-6511-76E0-69ED-37322BFA8C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7CA24-DC85-A965-08B8-ECB56F0BF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8B54F-FCFB-CE9A-4958-D4DBDA042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7976C-6208-5C78-4B60-A33D0718B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835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BC6421-A9C9-2329-3446-48F232BD89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23AAF4-E748-ED68-406D-639F2E1E3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8FF56-DA9D-747C-F74E-AD0A15710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BB511-BBBF-AF52-6D4E-36CEDA2BD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E1F1F-44D4-DD7C-CE30-3AD531240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23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B8859-2DDF-24F7-FEC0-E209FB785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8F0B3-87D5-DCDD-1DC5-08FF277BD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32578-A285-FEDB-11A3-A7B258F45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FBF91-1FDC-A0AB-04A7-CB608DCC3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6EE44-AD1E-BEEE-23B2-89426D8FD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900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BD15-371C-1AB9-0C50-01103DA35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6F3C6-CAE5-1EEE-5CAA-4BFD1A2A1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B58F8-A0DD-EE93-278D-9E4738A13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2F9B9-D140-ECDB-5F61-3B2BF6DAC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15826-28F9-23FD-5EA0-593E9940A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670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E35BE-E423-0F79-60B3-4537CF7A3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A4DAC-60F1-DD4C-F0C8-64AA707541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37E83-A16B-C19D-242F-1641844A3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BC7B9-92D9-B6D7-BAA5-81A682C26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062E84-75A8-7373-0915-316685D0E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67D7AB-1C3E-A6F4-076B-654ACD822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935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AABB9-54F4-AB1D-B32F-7C0008310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0432E8-A086-4DB6-4D26-ED53E2720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235680-3933-DCE6-5185-7F1436C61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2C0EAA-F6CA-4E6A-19B3-DA0ACA9C09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6D1C3E-A7DE-BEB1-EAA5-076EE792E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74617B-EB81-9483-4CA7-A51D83060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0A6E4F-F987-8C32-A8A6-FD8E6512A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18688A-DCAB-3E61-422C-A9801D7A5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94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0918-05D8-B7B8-DA29-88D019953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5F8815-9000-5DEC-F17B-AE354D4FF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B4DCC1-5154-50BC-3204-053338448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2550A2-95B9-E33A-A849-9AE839FC0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34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FE6C85-9C1E-8A58-4B40-24B2E59B6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240196-459D-7BBF-7A93-C90C466F6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8CB849-31B7-61D9-AB8D-041074F65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56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883FC-42F8-0DB3-D0F4-93793223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21380-7069-2BA1-6350-857565306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F1E09E-62B6-EF86-216C-2EC51CD0A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E1AAA6-B028-1ED2-060C-B2E1AA0FB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C53E74-B49B-9839-4727-166156044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959EC6-9745-1CED-D97A-809C226E0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827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5CB72-900E-D198-0E6C-2420984C5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F8B6C7-FEE0-24E3-F59E-F48DBAE865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5A750-3B43-A420-9A7B-3913F3883E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77479-CED5-9308-AB69-802D282B1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120F73-06A6-2248-C11F-407E78EC4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5C627-C9B5-6CA7-21DB-6FF57BC70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96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9D902A-9715-B4D1-A039-54D5F2751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8D5B13-4EED-76CA-7DBD-3414C0566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406D4-F89A-6AFC-A79B-1561BC425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3BA7A5-EF9C-4230-986D-BECCA7A23CA4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365EB-E63B-95DC-3742-C50100CA6B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C2D0D-0969-AF44-D1D4-547C157D6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BD035D-072E-49E6-8406-364E38FAD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55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2.xml"/><Relationship Id="rId7" Type="http://schemas.openxmlformats.org/officeDocument/2006/relationships/slide" Target="slide6.xml"/><Relationship Id="rId12" Type="http://schemas.openxmlformats.org/officeDocument/2006/relationships/slide" Target="slide1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11" Type="http://schemas.openxmlformats.org/officeDocument/2006/relationships/slide" Target="slide10.xml"/><Relationship Id="rId5" Type="http://schemas.openxmlformats.org/officeDocument/2006/relationships/slide" Target="slide4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image" Target="../media/image2.png"/><Relationship Id="rId7" Type="http://schemas.openxmlformats.org/officeDocument/2006/relationships/slide" Target="slide8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9.xml"/><Relationship Id="rId5" Type="http://schemas.openxmlformats.org/officeDocument/2006/relationships/slide" Target="slide1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9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36165-51DB-9BB7-FBF1-6E34078DE5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66CA86-3456-66AC-8980-CC2B8F5385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white screen with a black border&#10;&#10;Description automatically generated">
            <a:extLst>
              <a:ext uri="{FF2B5EF4-FFF2-40B4-BE49-F238E27FC236}">
                <a16:creationId xmlns:a16="http://schemas.microsoft.com/office/drawing/2014/main" id="{82E46E98-B2E7-A635-F71D-5CA9DF6932F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887E7-1D1F-5123-C8FA-69AF93B54013}"/>
              </a:ext>
            </a:extLst>
          </p:cNvPr>
          <p:cNvSpPr txBox="1"/>
          <p:nvPr/>
        </p:nvSpPr>
        <p:spPr>
          <a:xfrm>
            <a:off x="296450" y="179388"/>
            <a:ext cx="6951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masis MT Pro Medium" panose="020F0502020204030204" pitchFamily="18" charset="0"/>
              </a:rPr>
              <a:t>MENU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2AE58-F8F2-7FE3-08CF-CCAE8D849A1A}"/>
              </a:ext>
            </a:extLst>
          </p:cNvPr>
          <p:cNvSpPr txBox="1"/>
          <p:nvPr/>
        </p:nvSpPr>
        <p:spPr>
          <a:xfrm>
            <a:off x="9002038" y="563351"/>
            <a:ext cx="3189962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200" dirty="0">
                <a:latin typeface="Amasis MT Pro Medium" panose="02040604050005020304" pitchFamily="18" charset="0"/>
              </a:rPr>
              <a:t>Detailed views will include descriptions and links for further prototyping</a:t>
            </a:r>
          </a:p>
          <a:p>
            <a:pPr marL="800100" lvl="1" indent="-342900">
              <a:buFontTx/>
              <a:buChar char="-"/>
            </a:pPr>
            <a:r>
              <a:rPr lang="en-US" sz="2200" b="1" dirty="0">
                <a:latin typeface="Amasis MT Pro Medium" panose="02040604050005020304" pitchFamily="18" charset="0"/>
              </a:rPr>
              <a:t>*Clickable links denoted by arrow emoticon (</a:t>
            </a:r>
            <a:r>
              <a:rPr lang="en-US" b="1" i="0" u="none" strike="noStrike" dirty="0">
                <a:solidFill>
                  <a:srgbClr val="000000"/>
                </a:solidFill>
                <a:effectLst/>
                <a:latin typeface="Amasis MT Pro Medium" panose="02040604050005020304" pitchFamily="18" charset="0"/>
              </a:rPr>
              <a:t>←</a:t>
            </a:r>
            <a:r>
              <a:rPr lang="en-US" sz="2400" b="1" dirty="0">
                <a:latin typeface="Amasis MT Pro Medium" panose="02040604050005020304" pitchFamily="18" charset="0"/>
              </a:rPr>
              <a:t>, </a:t>
            </a:r>
            <a:r>
              <a:rPr lang="en-US" b="1" i="0" u="none" strike="noStrike" dirty="0">
                <a:solidFill>
                  <a:srgbClr val="000000"/>
                </a:solidFill>
                <a:effectLst/>
                <a:latin typeface="Amasis MT Pro Medium" panose="02040604050005020304" pitchFamily="18" charset="0"/>
              </a:rPr>
              <a:t>→</a:t>
            </a:r>
            <a:r>
              <a:rPr lang="en-US" sz="2400" b="1" dirty="0">
                <a:latin typeface="Amasis MT Pro Medium" panose="02040604050005020304" pitchFamily="18" charset="0"/>
              </a:rPr>
              <a:t>, </a:t>
            </a:r>
            <a:r>
              <a:rPr lang="en-US" b="1" i="0" u="none" strike="noStrike" dirty="0">
                <a:solidFill>
                  <a:srgbClr val="000000"/>
                </a:solidFill>
                <a:effectLst/>
                <a:latin typeface="Amasis MT Pro Medium" panose="02040604050005020304" pitchFamily="18" charset="0"/>
              </a:rPr>
              <a:t>↑</a:t>
            </a:r>
            <a:r>
              <a:rPr lang="en-US" sz="2400" b="1" dirty="0">
                <a:latin typeface="Amasis MT Pro Medium" panose="02040604050005020304" pitchFamily="18" charset="0"/>
              </a:rPr>
              <a:t>, </a:t>
            </a:r>
            <a:r>
              <a:rPr lang="en-US" b="1" i="0" u="none" strike="noStrike" dirty="0">
                <a:solidFill>
                  <a:srgbClr val="000000"/>
                </a:solidFill>
                <a:effectLst/>
                <a:latin typeface="Amasis MT Pro Medium" panose="02040604050005020304" pitchFamily="18" charset="0"/>
              </a:rPr>
              <a:t>↓)*</a:t>
            </a:r>
          </a:p>
          <a:p>
            <a:pPr marL="1257300" lvl="2" indent="-342900">
              <a:buFontTx/>
              <a:buChar char="-"/>
            </a:pPr>
            <a:r>
              <a:rPr lang="en-US" sz="2400" dirty="0">
                <a:solidFill>
                  <a:srgbClr val="000000"/>
                </a:solidFill>
                <a:effectLst/>
                <a:latin typeface="Amasis MT Pro Medium" panose="02040604050005020304" pitchFamily="18" charset="0"/>
              </a:rPr>
              <a:t>No arrow = no </a:t>
            </a:r>
            <a:r>
              <a:rPr lang="en-US" sz="2400" dirty="0">
                <a:solidFill>
                  <a:srgbClr val="000000"/>
                </a:solidFill>
                <a:latin typeface="Amasis MT Pro Medium" panose="02040604050005020304" pitchFamily="18" charset="0"/>
              </a:rPr>
              <a:t>clickable link</a:t>
            </a:r>
            <a:endParaRPr lang="en-US" sz="2400" dirty="0">
              <a:effectLst/>
              <a:latin typeface="Amasis MT Pro Medium" panose="02040604050005020304" pitchFamily="18" charset="0"/>
            </a:endParaRPr>
          </a:p>
          <a:p>
            <a:br>
              <a:rPr lang="en-US" sz="2400" dirty="0">
                <a:latin typeface="Amasis MT Pro Medium" panose="02040604050005020304" pitchFamily="18" charset="0"/>
              </a:rPr>
            </a:br>
            <a:endParaRPr lang="en-US" sz="2200" dirty="0">
              <a:latin typeface="Amasis MT Pro Medium" panose="02040604050005020304" pitchFamily="18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B2252EC-26CB-BF25-B2CE-546AB38DEA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834853"/>
              </p:ext>
            </p:extLst>
          </p:nvPr>
        </p:nvGraphicFramePr>
        <p:xfrm>
          <a:off x="388306" y="711438"/>
          <a:ext cx="8613732" cy="502419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80138">
                  <a:extLst>
                    <a:ext uri="{9D8B030D-6E8A-4147-A177-3AD203B41FA5}">
                      <a16:colId xmlns:a16="http://schemas.microsoft.com/office/drawing/2014/main" val="1958181895"/>
                    </a:ext>
                  </a:extLst>
                </a:gridCol>
                <a:gridCol w="7433594">
                  <a:extLst>
                    <a:ext uri="{9D8B030D-6E8A-4147-A177-3AD203B41FA5}">
                      <a16:colId xmlns:a16="http://schemas.microsoft.com/office/drawing/2014/main" val="4274528683"/>
                    </a:ext>
                  </a:extLst>
                </a:gridCol>
              </a:tblGrid>
              <a:tr h="504442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  <a:hlinkClick r:id="rId3" action="ppaction://hlinksldjump"/>
                        </a:rPr>
                        <a:t>Slide 2</a:t>
                      </a:r>
                      <a:endParaRPr lang="en-US" sz="2200" dirty="0">
                        <a:solidFill>
                          <a:sysClr val="windowText" lastClr="000000"/>
                        </a:solidFill>
                        <a:latin typeface="Amasis MT Pro Medium" panose="020406040500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</a:rPr>
                        <a:t>Desktop homepage view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9372159"/>
                  </a:ext>
                </a:extLst>
              </a:tr>
              <a:tr h="484217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  <a:hlinkClick r:id="rId4" action="ppaction://hlinksldjump"/>
                        </a:rPr>
                        <a:t>Slide 3</a:t>
                      </a:r>
                      <a:endParaRPr lang="en-US" sz="2200" dirty="0">
                        <a:solidFill>
                          <a:sysClr val="windowText" lastClr="000000"/>
                        </a:solidFill>
                        <a:latin typeface="Amasis MT Pro Medium" panose="020406040500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</a:rPr>
                        <a:t>Detailed desktop homepage view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7695146"/>
                  </a:ext>
                </a:extLst>
              </a:tr>
              <a:tr h="504442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  <a:hlinkClick r:id="rId5" action="ppaction://hlinksldjump"/>
                        </a:rPr>
                        <a:t>Slide 4</a:t>
                      </a:r>
                      <a:endParaRPr lang="en-US" sz="2200" dirty="0">
                        <a:solidFill>
                          <a:sysClr val="windowText" lastClr="000000"/>
                        </a:solidFill>
                        <a:latin typeface="Amasis MT Pro Medium" panose="020406040500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</a:rPr>
                        <a:t>‘Rufus’ + ‘Shop by Department’ + ‘Search’ view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2073898"/>
                  </a:ext>
                </a:extLst>
              </a:tr>
              <a:tr h="504442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  <a:hlinkClick r:id="rId6" action="ppaction://hlinksldjump"/>
                        </a:rPr>
                        <a:t>Slide 5</a:t>
                      </a:r>
                      <a:endParaRPr lang="en-US" sz="2200" dirty="0">
                        <a:solidFill>
                          <a:sysClr val="windowText" lastClr="000000"/>
                        </a:solidFill>
                        <a:latin typeface="Amasis MT Pro Medium" panose="020406040500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</a:rPr>
                        <a:t>Detailed ‘Rufus’ + ‘Shop by Department’ + ‘Search’ view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7358586"/>
                  </a:ext>
                </a:extLst>
              </a:tr>
              <a:tr h="504442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  <a:hlinkClick r:id="rId7" action="ppaction://hlinksldjump"/>
                        </a:rPr>
                        <a:t>Slide 6</a:t>
                      </a:r>
                      <a:endParaRPr lang="en-US" sz="2200" dirty="0">
                        <a:solidFill>
                          <a:sysClr val="windowText" lastClr="000000"/>
                        </a:solidFill>
                        <a:latin typeface="Amasis MT Pro Medium" panose="020406040500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</a:rPr>
                        <a:t>‘Shop by Department’ view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1038274"/>
                  </a:ext>
                </a:extLst>
              </a:tr>
              <a:tr h="504442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  <a:hlinkClick r:id="rId8" action="ppaction://hlinksldjump"/>
                        </a:rPr>
                        <a:t>Slide 7 </a:t>
                      </a:r>
                      <a:endParaRPr lang="en-US" sz="2200" dirty="0">
                        <a:solidFill>
                          <a:sysClr val="windowText" lastClr="000000"/>
                        </a:solidFill>
                        <a:latin typeface="Amasis MT Pro Medium" panose="020406040500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</a:rPr>
                        <a:t>Mobile homepage view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0906096"/>
                  </a:ext>
                </a:extLst>
              </a:tr>
              <a:tr h="504442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  <a:hlinkClick r:id="rId9" action="ppaction://hlinksldjump"/>
                        </a:rPr>
                        <a:t>Slide 8</a:t>
                      </a:r>
                      <a:endParaRPr lang="en-US" sz="2200" dirty="0">
                        <a:solidFill>
                          <a:sysClr val="windowText" lastClr="000000"/>
                        </a:solidFill>
                        <a:latin typeface="Amasis MT Pro Medium" panose="020406040500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</a:rPr>
                        <a:t>Amazon settings view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4088167"/>
                  </a:ext>
                </a:extLst>
              </a:tr>
              <a:tr h="504442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  <a:hlinkClick r:id="rId10" action="ppaction://hlinksldjump"/>
                        </a:rPr>
                        <a:t>Slide 9</a:t>
                      </a:r>
                      <a:endParaRPr lang="en-US" sz="2200" dirty="0">
                        <a:solidFill>
                          <a:sysClr val="windowText" lastClr="000000"/>
                        </a:solidFill>
                        <a:latin typeface="Amasis MT Pro Medium" panose="020406040500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</a:rPr>
                        <a:t>Amazon help view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0887412"/>
                  </a:ext>
                </a:extLst>
              </a:tr>
              <a:tr h="504442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  <a:hlinkClick r:id="rId11" action="ppaction://hlinksldjump"/>
                        </a:rPr>
                        <a:t>Slide 10</a:t>
                      </a:r>
                      <a:endParaRPr lang="en-US" sz="2200" dirty="0">
                        <a:solidFill>
                          <a:sysClr val="windowText" lastClr="000000"/>
                        </a:solidFill>
                        <a:latin typeface="Amasis MT Pro Medium" panose="020406040500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</a:rPr>
                        <a:t>Amazon ‘Explore more’ view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3283661"/>
                  </a:ext>
                </a:extLst>
              </a:tr>
              <a:tr h="504442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  <a:hlinkClick r:id="rId12" action="ppaction://hlinksldjump"/>
                        </a:rPr>
                        <a:t>Slide 11</a:t>
                      </a:r>
                      <a:endParaRPr lang="en-US" sz="2200" dirty="0">
                        <a:solidFill>
                          <a:sysClr val="windowText" lastClr="000000"/>
                        </a:solidFill>
                        <a:latin typeface="Amasis MT Pro Medium" panose="020406040500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ysClr val="windowText" lastClr="000000"/>
                          </a:solidFill>
                          <a:latin typeface="Amasis MT Pro Medium" panose="02040604050005020304" pitchFamily="18" charset="0"/>
                        </a:rPr>
                        <a:t>Amazon “Sports &amp; Outdoors” view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4261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7768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7AC96-82AA-4B3C-A9C0-012851729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1DD90-0244-1E6E-9360-962FA21E5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D7347F-E878-1B5E-128F-A913047D9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7866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5804AD-EE82-EE14-9120-470ABE5E30A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96" b="83164"/>
          <a:stretch/>
        </p:blipFill>
        <p:spPr>
          <a:xfrm>
            <a:off x="0" y="5786651"/>
            <a:ext cx="12192000" cy="10713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7830E1-8A1E-243A-AE2B-1DFBA595DA8C}"/>
              </a:ext>
            </a:extLst>
          </p:cNvPr>
          <p:cNvSpPr txBox="1"/>
          <p:nvPr/>
        </p:nvSpPr>
        <p:spPr>
          <a:xfrm>
            <a:off x="0" y="-6299"/>
            <a:ext cx="5954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masis MT Pro Medium" panose="020F0502020204030204" pitchFamily="18" charset="0"/>
              </a:rPr>
              <a:t>*Screenshot taken from amazon.com*</a:t>
            </a:r>
          </a:p>
        </p:txBody>
      </p:sp>
      <p:sp>
        <p:nvSpPr>
          <p:cNvPr id="9" name="Rectangle 8">
            <a:hlinkClick r:id="rId4" action="ppaction://hlinksldjump"/>
            <a:extLst>
              <a:ext uri="{FF2B5EF4-FFF2-40B4-BE49-F238E27FC236}">
                <a16:creationId xmlns:a16="http://schemas.microsoft.com/office/drawing/2014/main" id="{7937BBCC-B565-614F-4D0D-3D32592A8D48}"/>
              </a:ext>
            </a:extLst>
          </p:cNvPr>
          <p:cNvSpPr/>
          <p:nvPr/>
        </p:nvSpPr>
        <p:spPr>
          <a:xfrm>
            <a:off x="10646079" y="5736920"/>
            <a:ext cx="1415441" cy="989558"/>
          </a:xfrm>
          <a:prstGeom prst="rect">
            <a:avLst/>
          </a:prstGeom>
          <a:solidFill>
            <a:srgbClr val="3431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Amasis MT Pro Medium" panose="020F0502020204030204" pitchFamily="18" charset="0"/>
              </a:rPr>
              <a:t>CLICK HERE TO RETURN TO MAIN MENU</a:t>
            </a:r>
          </a:p>
        </p:txBody>
      </p:sp>
    </p:spTree>
    <p:extLst>
      <p:ext uri="{BB962C8B-B14F-4D97-AF65-F5344CB8AC3E}">
        <p14:creationId xmlns:p14="http://schemas.microsoft.com/office/powerpoint/2010/main" val="605551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9B772-E00B-8543-55FB-B61D0131C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658F8-C24C-8CA2-0986-7A7E829F1E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2760BC0-955A-6453-98C8-00D2603654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" b="77372"/>
          <a:stretch/>
        </p:blipFill>
        <p:spPr>
          <a:xfrm>
            <a:off x="0" y="5484529"/>
            <a:ext cx="12192000" cy="13734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2D4BDB-FE7E-12B1-6D7E-B8A284867C80}"/>
              </a:ext>
            </a:extLst>
          </p:cNvPr>
          <p:cNvSpPr txBox="1"/>
          <p:nvPr/>
        </p:nvSpPr>
        <p:spPr>
          <a:xfrm>
            <a:off x="0" y="6396335"/>
            <a:ext cx="5954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masis MT Pro Medium" panose="020F0502020204030204" pitchFamily="18" charset="0"/>
              </a:rPr>
              <a:t>*Screenshot taken from amazon.com*</a:t>
            </a:r>
          </a:p>
        </p:txBody>
      </p:sp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702B8BC2-8F20-140A-B230-9B111913035F}"/>
              </a:ext>
            </a:extLst>
          </p:cNvPr>
          <p:cNvSpPr/>
          <p:nvPr/>
        </p:nvSpPr>
        <p:spPr>
          <a:xfrm>
            <a:off x="10646079" y="5736920"/>
            <a:ext cx="1415441" cy="989558"/>
          </a:xfrm>
          <a:prstGeom prst="rect">
            <a:avLst/>
          </a:prstGeom>
          <a:solidFill>
            <a:srgbClr val="3431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Amasis MT Pro Medium" panose="020F0502020204030204" pitchFamily="18" charset="0"/>
              </a:rPr>
              <a:t>CLICK HERE TO RETURN TO MAIN MENU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C5CA02-7B56-9787-38CE-714095C03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432"/>
            <a:ext cx="12192000" cy="555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372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8F34D-2C2C-5A45-288D-DFF2CC710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6207F70B-DEE0-BCC2-499C-3025D28FF0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8" y="-21625"/>
            <a:ext cx="12077184" cy="6901249"/>
          </a:xfrm>
        </p:spPr>
      </p:pic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23494209-B3EA-21A3-FF33-1EB49692DECB}"/>
              </a:ext>
            </a:extLst>
          </p:cNvPr>
          <p:cNvSpPr/>
          <p:nvPr/>
        </p:nvSpPr>
        <p:spPr>
          <a:xfrm>
            <a:off x="10646079" y="5736920"/>
            <a:ext cx="1415441" cy="989558"/>
          </a:xfrm>
          <a:prstGeom prst="rect">
            <a:avLst/>
          </a:prstGeom>
          <a:solidFill>
            <a:srgbClr val="3431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Amasis MT Pro Medium" panose="020F0502020204030204" pitchFamily="18" charset="0"/>
              </a:rPr>
              <a:t>CLICK HERE TO RETURN TO MAIN MENU</a:t>
            </a:r>
          </a:p>
        </p:txBody>
      </p:sp>
    </p:spTree>
    <p:extLst>
      <p:ext uri="{BB962C8B-B14F-4D97-AF65-F5344CB8AC3E}">
        <p14:creationId xmlns:p14="http://schemas.microsoft.com/office/powerpoint/2010/main" val="2112871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73B396-FD0B-DE53-73E2-D64D99419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9CE64-66E5-8374-97C8-2F5B1A191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hlinkClick r:id="rId2" action="ppaction://hlinksldjump"/>
            <a:extLst>
              <a:ext uri="{FF2B5EF4-FFF2-40B4-BE49-F238E27FC236}">
                <a16:creationId xmlns:a16="http://schemas.microsoft.com/office/drawing/2014/main" id="{6781D99C-A2B6-F30D-A62E-F73594B5F4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8" y="-21625"/>
            <a:ext cx="12077184" cy="6901249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F2DAA6-F39B-81A8-7BD5-067851FCF512}"/>
              </a:ext>
            </a:extLst>
          </p:cNvPr>
          <p:cNvSpPr txBox="1"/>
          <p:nvPr/>
        </p:nvSpPr>
        <p:spPr>
          <a:xfrm>
            <a:off x="4171168" y="230563"/>
            <a:ext cx="2068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← </a:t>
            </a:r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Amasis MT Pro Medium" panose="02040604050005020304" pitchFamily="18" charset="0"/>
              </a:rPr>
              <a:t>Expanded</a:t>
            </a:r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 view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D8728F1-D302-3021-1A0F-BD272667A62C}"/>
              </a:ext>
            </a:extLst>
          </p:cNvPr>
          <p:cNvSpPr/>
          <p:nvPr/>
        </p:nvSpPr>
        <p:spPr>
          <a:xfrm>
            <a:off x="3807912" y="279312"/>
            <a:ext cx="363256" cy="30205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4A8D6C-0199-178C-FBFD-A54D87DE72FA}"/>
              </a:ext>
            </a:extLst>
          </p:cNvPr>
          <p:cNvSpPr txBox="1"/>
          <p:nvPr/>
        </p:nvSpPr>
        <p:spPr>
          <a:xfrm>
            <a:off x="302440" y="-102442"/>
            <a:ext cx="1691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To return to homepage </a:t>
            </a:r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→</a:t>
            </a:r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 </a:t>
            </a:r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F3A4D129-DF8F-3F61-A3D4-BE0FC06E2419}"/>
              </a:ext>
            </a:extLst>
          </p:cNvPr>
          <p:cNvSpPr/>
          <p:nvPr/>
        </p:nvSpPr>
        <p:spPr>
          <a:xfrm>
            <a:off x="1769822" y="182088"/>
            <a:ext cx="1327759" cy="43661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C3D0AF-8872-1C29-D0DF-F53D95EE70F1}"/>
              </a:ext>
            </a:extLst>
          </p:cNvPr>
          <p:cNvSpPr txBox="1"/>
          <p:nvPr/>
        </p:nvSpPr>
        <p:spPr>
          <a:xfrm>
            <a:off x="924558" y="427741"/>
            <a:ext cx="1737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Expanded view </a:t>
            </a:r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→</a:t>
            </a:r>
            <a:endParaRPr lang="en-US" b="0" dirty="0">
              <a:solidFill>
                <a:srgbClr val="FF0000"/>
              </a:solidFill>
              <a:effectLst/>
            </a:endParaRPr>
          </a:p>
          <a:p>
            <a:br>
              <a:rPr lang="en-US" dirty="0"/>
            </a:br>
            <a:endParaRPr lang="en-US" b="0" dirty="0">
              <a:effectLst/>
            </a:endParaRPr>
          </a:p>
        </p:txBody>
      </p:sp>
      <p:sp>
        <p:nvSpPr>
          <p:cNvPr id="9" name="Oval 8">
            <a:hlinkClick r:id="rId2" action="ppaction://hlinksldjump"/>
            <a:extLst>
              <a:ext uri="{FF2B5EF4-FFF2-40B4-BE49-F238E27FC236}">
                <a16:creationId xmlns:a16="http://schemas.microsoft.com/office/drawing/2014/main" id="{17C167BE-A542-DE8C-9F81-00DAEFEFB2A2}"/>
              </a:ext>
            </a:extLst>
          </p:cNvPr>
          <p:cNvSpPr/>
          <p:nvPr/>
        </p:nvSpPr>
        <p:spPr>
          <a:xfrm>
            <a:off x="1769822" y="667210"/>
            <a:ext cx="785488" cy="33824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CC0D36-AE19-ADC5-36B1-B4BB0B313375}"/>
              </a:ext>
            </a:extLst>
          </p:cNvPr>
          <p:cNvSpPr txBox="1"/>
          <p:nvPr/>
        </p:nvSpPr>
        <p:spPr>
          <a:xfrm>
            <a:off x="4467953" y="960625"/>
            <a:ext cx="198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Expanded view </a:t>
            </a:r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↑</a:t>
            </a:r>
            <a:endParaRPr lang="en-US" dirty="0">
              <a:solidFill>
                <a:srgbClr val="FF0000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5E324710-AA23-8BD3-D550-BD9DAECD3E9A}"/>
              </a:ext>
            </a:extLst>
          </p:cNvPr>
          <p:cNvSpPr/>
          <p:nvPr/>
        </p:nvSpPr>
        <p:spPr>
          <a:xfrm>
            <a:off x="10646079" y="5736920"/>
            <a:ext cx="1415441" cy="989558"/>
          </a:xfrm>
          <a:prstGeom prst="rect">
            <a:avLst/>
          </a:prstGeom>
          <a:solidFill>
            <a:srgbClr val="3431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Amasis MT Pro Medium" panose="020F0502020204030204" pitchFamily="18" charset="0"/>
              </a:rPr>
              <a:t>CLICK HERE TO RETURN TO MAIN MENU</a:t>
            </a:r>
          </a:p>
        </p:txBody>
      </p:sp>
      <p:sp>
        <p:nvSpPr>
          <p:cNvPr id="13" name="Oval 12">
            <a:hlinkClick r:id="rId2" action="ppaction://hlinksldjump"/>
            <a:extLst>
              <a:ext uri="{FF2B5EF4-FFF2-40B4-BE49-F238E27FC236}">
                <a16:creationId xmlns:a16="http://schemas.microsoft.com/office/drawing/2014/main" id="{816524C9-47E6-F0A7-6F9C-9674FE38694F}"/>
              </a:ext>
            </a:extLst>
          </p:cNvPr>
          <p:cNvSpPr/>
          <p:nvPr/>
        </p:nvSpPr>
        <p:spPr>
          <a:xfrm>
            <a:off x="4317640" y="678233"/>
            <a:ext cx="2134770" cy="33824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55BE2F-C790-4562-34C1-0A3A4824D35F}"/>
              </a:ext>
            </a:extLst>
          </p:cNvPr>
          <p:cNvSpPr txBox="1"/>
          <p:nvPr/>
        </p:nvSpPr>
        <p:spPr>
          <a:xfrm>
            <a:off x="6871106" y="5484080"/>
            <a:ext cx="3010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Ads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A0CEA8-8D01-BE84-FE2A-1191366A7C66}"/>
              </a:ext>
            </a:extLst>
          </p:cNvPr>
          <p:cNvSpPr txBox="1"/>
          <p:nvPr/>
        </p:nvSpPr>
        <p:spPr>
          <a:xfrm>
            <a:off x="3461037" y="4138068"/>
            <a:ext cx="3010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←</a:t>
            </a:r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 Explore more products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83B718-7D23-B53D-F377-F8434C9E8240}"/>
              </a:ext>
            </a:extLst>
          </p:cNvPr>
          <p:cNvSpPr txBox="1"/>
          <p:nvPr/>
        </p:nvSpPr>
        <p:spPr>
          <a:xfrm>
            <a:off x="10338018" y="609609"/>
            <a:ext cx="1896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←</a:t>
            </a:r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 Help page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296DB4-BFB1-BC57-9ED0-B868FE6CC145}"/>
              </a:ext>
            </a:extLst>
          </p:cNvPr>
          <p:cNvSpPr txBox="1"/>
          <p:nvPr/>
        </p:nvSpPr>
        <p:spPr>
          <a:xfrm>
            <a:off x="8693506" y="146615"/>
            <a:ext cx="2375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Settings </a:t>
            </a:r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↓</a:t>
            </a:r>
            <a:endParaRPr lang="en-US" dirty="0">
              <a:solidFill>
                <a:srgbClr val="FF0000"/>
              </a:solidFill>
              <a:latin typeface="Amasis MT Pro Medium" panose="02040604050005020304" pitchFamily="18" charset="0"/>
            </a:endParaRPr>
          </a:p>
        </p:txBody>
      </p:sp>
      <p:sp>
        <p:nvSpPr>
          <p:cNvPr id="19" name="Oval 18">
            <a:hlinkClick r:id="rId6" action="ppaction://hlinksldjump"/>
            <a:extLst>
              <a:ext uri="{FF2B5EF4-FFF2-40B4-BE49-F238E27FC236}">
                <a16:creationId xmlns:a16="http://schemas.microsoft.com/office/drawing/2014/main" id="{B3AA5D2A-535F-9270-DCF3-021107AC7885}"/>
              </a:ext>
            </a:extLst>
          </p:cNvPr>
          <p:cNvSpPr/>
          <p:nvPr/>
        </p:nvSpPr>
        <p:spPr>
          <a:xfrm>
            <a:off x="10042503" y="581363"/>
            <a:ext cx="365565" cy="43511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hlinkClick r:id="rId7" action="ppaction://hlinksldjump"/>
            <a:extLst>
              <a:ext uri="{FF2B5EF4-FFF2-40B4-BE49-F238E27FC236}">
                <a16:creationId xmlns:a16="http://schemas.microsoft.com/office/drawing/2014/main" id="{9DDF7A56-DB1D-7F22-E122-DD53E3F4CF67}"/>
              </a:ext>
            </a:extLst>
          </p:cNvPr>
          <p:cNvSpPr/>
          <p:nvPr/>
        </p:nvSpPr>
        <p:spPr>
          <a:xfrm>
            <a:off x="9482203" y="618701"/>
            <a:ext cx="453644" cy="43511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hlinkClick r:id="rId8" action="ppaction://hlinksldjump"/>
            <a:extLst>
              <a:ext uri="{FF2B5EF4-FFF2-40B4-BE49-F238E27FC236}">
                <a16:creationId xmlns:a16="http://schemas.microsoft.com/office/drawing/2014/main" id="{590208BA-50A2-4E63-47FB-79191DDB547F}"/>
              </a:ext>
            </a:extLst>
          </p:cNvPr>
          <p:cNvSpPr/>
          <p:nvPr/>
        </p:nvSpPr>
        <p:spPr>
          <a:xfrm>
            <a:off x="1874520" y="4069080"/>
            <a:ext cx="1700784" cy="576072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758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D6305-37F7-0280-6627-81952A7F8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F1496-7807-C21D-CFE1-86ECEF08E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Screens screenshot of a computer&#10;&#10;Description automatically generated">
            <a:extLst>
              <a:ext uri="{FF2B5EF4-FFF2-40B4-BE49-F238E27FC236}">
                <a16:creationId xmlns:a16="http://schemas.microsoft.com/office/drawing/2014/main" id="{C3B4ABF6-C759-5686-E54C-7381D851B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6" y="-12527"/>
            <a:ext cx="12089704" cy="6908403"/>
          </a:xfrm>
        </p:spPr>
      </p:pic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BFA3E013-9E6D-86BD-AFB9-BF699B0BCF58}"/>
              </a:ext>
            </a:extLst>
          </p:cNvPr>
          <p:cNvSpPr/>
          <p:nvPr/>
        </p:nvSpPr>
        <p:spPr>
          <a:xfrm>
            <a:off x="10646079" y="5736920"/>
            <a:ext cx="1415441" cy="989558"/>
          </a:xfrm>
          <a:prstGeom prst="rect">
            <a:avLst/>
          </a:prstGeom>
          <a:solidFill>
            <a:srgbClr val="3431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Amasis MT Pro Medium" panose="020F0502020204030204" pitchFamily="18" charset="0"/>
              </a:rPr>
              <a:t>CLICK HERE TO RETURN TO MAIN MENU</a:t>
            </a:r>
          </a:p>
        </p:txBody>
      </p:sp>
    </p:spTree>
    <p:extLst>
      <p:ext uri="{BB962C8B-B14F-4D97-AF65-F5344CB8AC3E}">
        <p14:creationId xmlns:p14="http://schemas.microsoft.com/office/powerpoint/2010/main" val="541908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6E3CB-0347-069A-0057-F0D9668B8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FD216-2D34-1C21-1988-0E77FB49E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Screens screenshot of a computer&#10;&#10;Description automatically generated">
            <a:extLst>
              <a:ext uri="{FF2B5EF4-FFF2-40B4-BE49-F238E27FC236}">
                <a16:creationId xmlns:a16="http://schemas.microsoft.com/office/drawing/2014/main" id="{9F955F82-954F-84C3-6602-BF2B3C967F1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6" y="-12527"/>
            <a:ext cx="12089704" cy="6908403"/>
          </a:xfrm>
        </p:spPr>
      </p:pic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3FA359EF-B11D-88D4-B618-8BF961E55AD5}"/>
              </a:ext>
            </a:extLst>
          </p:cNvPr>
          <p:cNvSpPr/>
          <p:nvPr/>
        </p:nvSpPr>
        <p:spPr>
          <a:xfrm>
            <a:off x="10646079" y="5736920"/>
            <a:ext cx="1415441" cy="989558"/>
          </a:xfrm>
          <a:prstGeom prst="rect">
            <a:avLst/>
          </a:prstGeom>
          <a:solidFill>
            <a:srgbClr val="3431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Amasis MT Pro Medium" panose="020F0502020204030204" pitchFamily="18" charset="0"/>
              </a:rPr>
              <a:t>CLICK HERE TO RETURN TO MAIN MENU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F86E9D-3678-EA8A-4EDC-296C00C58AA2}"/>
              </a:ext>
            </a:extLst>
          </p:cNvPr>
          <p:cNvSpPr txBox="1"/>
          <p:nvPr/>
        </p:nvSpPr>
        <p:spPr>
          <a:xfrm>
            <a:off x="3142718" y="3579242"/>
            <a:ext cx="2778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← </a:t>
            </a:r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Expanded 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409379-CAB6-71A2-52E4-6B7FA782B626}"/>
              </a:ext>
            </a:extLst>
          </p:cNvPr>
          <p:cNvSpPr txBox="1"/>
          <p:nvPr/>
        </p:nvSpPr>
        <p:spPr>
          <a:xfrm>
            <a:off x="10646079" y="431808"/>
            <a:ext cx="5492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Upload photo</a:t>
            </a:r>
          </a:p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 functionality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BDEA02-5532-073F-26F9-1B8FFEF9DAC5}"/>
              </a:ext>
            </a:extLst>
          </p:cNvPr>
          <p:cNvSpPr txBox="1"/>
          <p:nvPr/>
        </p:nvSpPr>
        <p:spPr>
          <a:xfrm>
            <a:off x="9544174" y="1045767"/>
            <a:ext cx="3255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Voice search</a:t>
            </a:r>
          </a:p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functionality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90D647-D30C-92D0-1AAA-6DD4E0FD3B02}"/>
              </a:ext>
            </a:extLst>
          </p:cNvPr>
          <p:cNvSpPr txBox="1"/>
          <p:nvPr/>
        </p:nvSpPr>
        <p:spPr>
          <a:xfrm>
            <a:off x="4770716" y="3008327"/>
            <a:ext cx="5492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Upload photo</a:t>
            </a:r>
          </a:p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 functionality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3FB8DB-6A13-E0C2-F0F3-7169C0ECF91F}"/>
              </a:ext>
            </a:extLst>
          </p:cNvPr>
          <p:cNvSpPr txBox="1"/>
          <p:nvPr/>
        </p:nvSpPr>
        <p:spPr>
          <a:xfrm>
            <a:off x="3142718" y="2501764"/>
            <a:ext cx="3255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Voice search</a:t>
            </a:r>
          </a:p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functionality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A5AEAC-7249-49B3-8412-4F444FB07EA4}"/>
              </a:ext>
            </a:extLst>
          </p:cNvPr>
          <p:cNvSpPr txBox="1"/>
          <p:nvPr/>
        </p:nvSpPr>
        <p:spPr>
          <a:xfrm>
            <a:off x="-35491" y="1628278"/>
            <a:ext cx="6912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Automatic AI suggestions based on previous browsing history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3DDECD-89A1-FCEC-B81F-9B154D7485B2}"/>
              </a:ext>
            </a:extLst>
          </p:cNvPr>
          <p:cNvSpPr txBox="1"/>
          <p:nvPr/>
        </p:nvSpPr>
        <p:spPr>
          <a:xfrm>
            <a:off x="2704636" y="5347460"/>
            <a:ext cx="36551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Designed to be a drop-down menu upon hovering over “Shop by Department” in navigation menu</a:t>
            </a:r>
          </a:p>
        </p:txBody>
      </p:sp>
      <p:sp>
        <p:nvSpPr>
          <p:cNvPr id="13" name="Oval 12">
            <a:hlinkClick r:id="rId4" action="ppaction://hlinksldjump"/>
            <a:extLst>
              <a:ext uri="{FF2B5EF4-FFF2-40B4-BE49-F238E27FC236}">
                <a16:creationId xmlns:a16="http://schemas.microsoft.com/office/drawing/2014/main" id="{5C1B0A13-F95B-A740-DEFC-0750B15B465C}"/>
              </a:ext>
            </a:extLst>
          </p:cNvPr>
          <p:cNvSpPr/>
          <p:nvPr/>
        </p:nvSpPr>
        <p:spPr>
          <a:xfrm>
            <a:off x="102296" y="3528674"/>
            <a:ext cx="3129419" cy="489515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758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D173-D784-9712-4B55-6160723C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-up of a list of items&#10;&#10;Description automatically generated">
            <a:extLst>
              <a:ext uri="{FF2B5EF4-FFF2-40B4-BE49-F238E27FC236}">
                <a16:creationId xmlns:a16="http://schemas.microsoft.com/office/drawing/2014/main" id="{6255A56F-1C0C-A826-3C22-FEABDBA6FD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6858"/>
          </a:xfrm>
        </p:spPr>
      </p:pic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448AC25D-B548-5757-BE68-CBEA11C6C873}"/>
              </a:ext>
            </a:extLst>
          </p:cNvPr>
          <p:cNvSpPr/>
          <p:nvPr/>
        </p:nvSpPr>
        <p:spPr>
          <a:xfrm>
            <a:off x="10646079" y="5736920"/>
            <a:ext cx="1415441" cy="989558"/>
          </a:xfrm>
          <a:prstGeom prst="rect">
            <a:avLst/>
          </a:prstGeom>
          <a:solidFill>
            <a:srgbClr val="3431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Amasis MT Pro Medium" panose="020F0502020204030204" pitchFamily="18" charset="0"/>
              </a:rPr>
              <a:t>CLICK HERE TO RETURN TO MAIN MENU</a:t>
            </a:r>
          </a:p>
        </p:txBody>
      </p:sp>
      <p:sp>
        <p:nvSpPr>
          <p:cNvPr id="8" name="Oval 7">
            <a:hlinkClick r:id="rId4" action="ppaction://hlinksldjump"/>
            <a:extLst>
              <a:ext uri="{FF2B5EF4-FFF2-40B4-BE49-F238E27FC236}">
                <a16:creationId xmlns:a16="http://schemas.microsoft.com/office/drawing/2014/main" id="{0D687AB8-625B-4AC6-9F92-B12388752B45}"/>
              </a:ext>
            </a:extLst>
          </p:cNvPr>
          <p:cNvSpPr/>
          <p:nvPr/>
        </p:nvSpPr>
        <p:spPr>
          <a:xfrm>
            <a:off x="-1" y="3984307"/>
            <a:ext cx="3908121" cy="68893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9B022C-849A-621C-94B6-2A21166EB56F}"/>
              </a:ext>
            </a:extLst>
          </p:cNvPr>
          <p:cNvSpPr txBox="1"/>
          <p:nvPr/>
        </p:nvSpPr>
        <p:spPr>
          <a:xfrm>
            <a:off x="3908119" y="4144106"/>
            <a:ext cx="4722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← “</a:t>
            </a:r>
            <a:r>
              <a:rPr lang="en-US" dirty="0">
                <a:solidFill>
                  <a:srgbClr val="FF0000"/>
                </a:solidFill>
                <a:latin typeface="Amasis MT Pro Medium" panose="02040604050005020304" pitchFamily="18" charset="0"/>
              </a:rPr>
              <a:t>Sports &amp; Outdoors” Amazon page</a:t>
            </a:r>
          </a:p>
        </p:txBody>
      </p:sp>
    </p:spTree>
    <p:extLst>
      <p:ext uri="{BB962C8B-B14F-4D97-AF65-F5344CB8AC3E}">
        <p14:creationId xmlns:p14="http://schemas.microsoft.com/office/powerpoint/2010/main" val="634631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ell phone with a screen showing a menu&#10;&#10;Description automatically generated">
            <a:extLst>
              <a:ext uri="{FF2B5EF4-FFF2-40B4-BE49-F238E27FC236}">
                <a16:creationId xmlns:a16="http://schemas.microsoft.com/office/drawing/2014/main" id="{838D82D4-51F2-8D6D-8FDA-BB4940DF0F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44" r="2696"/>
          <a:stretch/>
        </p:blipFill>
        <p:spPr>
          <a:xfrm>
            <a:off x="4292251" y="0"/>
            <a:ext cx="3607497" cy="6858000"/>
          </a:xfrm>
        </p:spPr>
      </p:pic>
      <p:sp>
        <p:nvSpPr>
          <p:cNvPr id="7" name="Rectangle 6">
            <a:hlinkClick r:id="rId3" action="ppaction://hlinksldjump"/>
            <a:extLst>
              <a:ext uri="{FF2B5EF4-FFF2-40B4-BE49-F238E27FC236}">
                <a16:creationId xmlns:a16="http://schemas.microsoft.com/office/drawing/2014/main" id="{B30DBC51-5D29-7D30-840C-7F9574B60815}"/>
              </a:ext>
            </a:extLst>
          </p:cNvPr>
          <p:cNvSpPr/>
          <p:nvPr/>
        </p:nvSpPr>
        <p:spPr>
          <a:xfrm>
            <a:off x="10646079" y="5736920"/>
            <a:ext cx="1415441" cy="989558"/>
          </a:xfrm>
          <a:prstGeom prst="rect">
            <a:avLst/>
          </a:prstGeom>
          <a:solidFill>
            <a:srgbClr val="3431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Amasis MT Pro Medium" panose="020F0502020204030204" pitchFamily="18" charset="0"/>
              </a:rPr>
              <a:t>CLICK HERE TO RETURN TO MAIN MENU</a:t>
            </a:r>
          </a:p>
        </p:txBody>
      </p:sp>
    </p:spTree>
    <p:extLst>
      <p:ext uri="{BB962C8B-B14F-4D97-AF65-F5344CB8AC3E}">
        <p14:creationId xmlns:p14="http://schemas.microsoft.com/office/powerpoint/2010/main" val="1856660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7CEFC-C95C-4878-9FD9-654034042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D4183-068E-02AF-A9F2-446AE6505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DEF6B8-C68D-5ADF-946A-33368B57E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359"/>
            <a:ext cx="12192000" cy="6218516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48DBEFAF-5BAA-8AA8-39C6-E80187FB241B}"/>
              </a:ext>
            </a:extLst>
          </p:cNvPr>
          <p:cNvSpPr/>
          <p:nvPr/>
        </p:nvSpPr>
        <p:spPr>
          <a:xfrm>
            <a:off x="10646079" y="5736920"/>
            <a:ext cx="1415441" cy="989558"/>
          </a:xfrm>
          <a:prstGeom prst="rect">
            <a:avLst/>
          </a:prstGeom>
          <a:solidFill>
            <a:srgbClr val="3431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Amasis MT Pro Medium" panose="020F0502020204030204" pitchFamily="18" charset="0"/>
              </a:rPr>
              <a:t>CLICK HERE TO RETURN TO MAIN MENU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66B4EA-B29E-573A-BB81-162C6B7D4CE7}"/>
              </a:ext>
            </a:extLst>
          </p:cNvPr>
          <p:cNvSpPr txBox="1"/>
          <p:nvPr/>
        </p:nvSpPr>
        <p:spPr>
          <a:xfrm>
            <a:off x="0" y="6426261"/>
            <a:ext cx="5954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masis MT Pro Medium" panose="020F0502020204030204" pitchFamily="18" charset="0"/>
              </a:rPr>
              <a:t>*Screenshot taken from amazon.com*</a:t>
            </a:r>
          </a:p>
        </p:txBody>
      </p:sp>
    </p:spTree>
    <p:extLst>
      <p:ext uri="{BB962C8B-B14F-4D97-AF65-F5344CB8AC3E}">
        <p14:creationId xmlns:p14="http://schemas.microsoft.com/office/powerpoint/2010/main" val="3939079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34A29-B707-430E-CEFD-D3BEF5542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0AD9C-F680-20EF-EAC8-07F2836E7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B896A2-CC96-2D3A-1C13-F83EB8B87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396019" cy="6858000"/>
          </a:xfrm>
          <a:prstGeom prst="rect">
            <a:avLst/>
          </a:prstGeom>
        </p:spPr>
      </p:pic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2476D0BA-571E-DEC1-1D7E-FED020FACED0}"/>
              </a:ext>
            </a:extLst>
          </p:cNvPr>
          <p:cNvSpPr/>
          <p:nvPr/>
        </p:nvSpPr>
        <p:spPr>
          <a:xfrm>
            <a:off x="10646079" y="5736920"/>
            <a:ext cx="1415441" cy="989558"/>
          </a:xfrm>
          <a:prstGeom prst="rect">
            <a:avLst/>
          </a:prstGeom>
          <a:solidFill>
            <a:srgbClr val="3431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Amasis MT Pro Medium" panose="020F0502020204030204" pitchFamily="18" charset="0"/>
              </a:rPr>
              <a:t>CLICK HERE TO RETURN TO MAIN MENU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CE2313-ECC3-EF0F-6C59-BBC35A6E4E4A}"/>
              </a:ext>
            </a:extLst>
          </p:cNvPr>
          <p:cNvSpPr txBox="1"/>
          <p:nvPr/>
        </p:nvSpPr>
        <p:spPr>
          <a:xfrm>
            <a:off x="6963089" y="66824"/>
            <a:ext cx="5954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masis MT Pro Medium" panose="020F0502020204030204" pitchFamily="18" charset="0"/>
              </a:rPr>
              <a:t>*Screenshot taken from amazon.com*</a:t>
            </a:r>
          </a:p>
        </p:txBody>
      </p:sp>
    </p:spTree>
    <p:extLst>
      <p:ext uri="{BB962C8B-B14F-4D97-AF65-F5344CB8AC3E}">
        <p14:creationId xmlns:p14="http://schemas.microsoft.com/office/powerpoint/2010/main" val="3364457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295</Words>
  <Application>Microsoft Office PowerPoint</Application>
  <PresentationFormat>Widescreen</PresentationFormat>
  <Paragraphs>60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Amasis MT Pro Medium</vt:lpstr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 S.</dc:creator>
  <cp:lastModifiedBy>Julia S.</cp:lastModifiedBy>
  <cp:revision>2</cp:revision>
  <dcterms:created xsi:type="dcterms:W3CDTF">2024-12-08T22:57:36Z</dcterms:created>
  <dcterms:modified xsi:type="dcterms:W3CDTF">2024-12-09T01:44:09Z</dcterms:modified>
</cp:coreProperties>
</file>

<file path=docProps/thumbnail.jpeg>
</file>